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P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PH"/>
          </a:p>
        </p:txBody>
      </p:sp>
      <p:sp>
        <p:nvSpPr>
          <p:cNvPr id="4" name="Date Placeholder 3"/>
          <p:cNvSpPr>
            <a:spLocks noGrp="1"/>
          </p:cNvSpPr>
          <p:nvPr>
            <p:ph type="dt" sz="half" idx="10"/>
          </p:nvPr>
        </p:nvSpPr>
        <p:spPr/>
        <p:txBody>
          <a:bodyPr/>
          <a:lstStyle/>
          <a:p>
            <a:fld id="{662ABFB3-66EE-4CC0-8EBF-C4E47B6E9EC0}" type="datetimeFigureOut">
              <a:rPr lang="en-US" smtClean="0"/>
              <a:pPr/>
              <a:t>10/9/2014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3544DD05-BA22-4060-A4DC-5DA15DF8E8CC}" type="slidenum">
              <a:rPr lang="en-PH" smtClean="0"/>
              <a:pPr/>
              <a:t>‹#›</a:t>
            </a:fld>
            <a:endParaRPr lang="en-P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662ABFB3-66EE-4CC0-8EBF-C4E47B6E9EC0}" type="datetimeFigureOut">
              <a:rPr lang="en-US" smtClean="0"/>
              <a:pPr/>
              <a:t>10/9/2014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3544DD05-BA22-4060-A4DC-5DA15DF8E8CC}" type="slidenum">
              <a:rPr lang="en-PH" smtClean="0"/>
              <a:pPr/>
              <a:t>‹#›</a:t>
            </a:fld>
            <a:endParaRPr lang="en-P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P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662ABFB3-66EE-4CC0-8EBF-C4E47B6E9EC0}" type="datetimeFigureOut">
              <a:rPr lang="en-US" smtClean="0"/>
              <a:pPr/>
              <a:t>10/9/2014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3544DD05-BA22-4060-A4DC-5DA15DF8E8CC}" type="slidenum">
              <a:rPr lang="en-PH" smtClean="0"/>
              <a:pPr/>
              <a:t>‹#›</a:t>
            </a:fld>
            <a:endParaRPr lang="en-P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662ABFB3-66EE-4CC0-8EBF-C4E47B6E9EC0}" type="datetimeFigureOut">
              <a:rPr lang="en-US" smtClean="0"/>
              <a:pPr/>
              <a:t>10/9/2014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3544DD05-BA22-4060-A4DC-5DA15DF8E8CC}" type="slidenum">
              <a:rPr lang="en-PH" smtClean="0"/>
              <a:pPr/>
              <a:t>‹#›</a:t>
            </a:fld>
            <a:endParaRPr lang="en-P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P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2ABFB3-66EE-4CC0-8EBF-C4E47B6E9EC0}" type="datetimeFigureOut">
              <a:rPr lang="en-US" smtClean="0"/>
              <a:pPr/>
              <a:t>10/9/2014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3544DD05-BA22-4060-A4DC-5DA15DF8E8CC}" type="slidenum">
              <a:rPr lang="en-PH" smtClean="0"/>
              <a:pPr/>
              <a:t>‹#›</a:t>
            </a:fld>
            <a:endParaRPr lang="en-P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5" name="Date Placeholder 4"/>
          <p:cNvSpPr>
            <a:spLocks noGrp="1"/>
          </p:cNvSpPr>
          <p:nvPr>
            <p:ph type="dt" sz="half" idx="10"/>
          </p:nvPr>
        </p:nvSpPr>
        <p:spPr/>
        <p:txBody>
          <a:bodyPr/>
          <a:lstStyle/>
          <a:p>
            <a:fld id="{662ABFB3-66EE-4CC0-8EBF-C4E47B6E9EC0}" type="datetimeFigureOut">
              <a:rPr lang="en-US" smtClean="0"/>
              <a:pPr/>
              <a:t>10/9/2014</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3544DD05-BA22-4060-A4DC-5DA15DF8E8CC}" type="slidenum">
              <a:rPr lang="en-PH" smtClean="0"/>
              <a:pPr/>
              <a:t>‹#›</a:t>
            </a:fld>
            <a:endParaRPr lang="en-P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P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7" name="Date Placeholder 6"/>
          <p:cNvSpPr>
            <a:spLocks noGrp="1"/>
          </p:cNvSpPr>
          <p:nvPr>
            <p:ph type="dt" sz="half" idx="10"/>
          </p:nvPr>
        </p:nvSpPr>
        <p:spPr/>
        <p:txBody>
          <a:bodyPr/>
          <a:lstStyle/>
          <a:p>
            <a:fld id="{662ABFB3-66EE-4CC0-8EBF-C4E47B6E9EC0}" type="datetimeFigureOut">
              <a:rPr lang="en-US" smtClean="0"/>
              <a:pPr/>
              <a:t>10/9/2014</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3544DD05-BA22-4060-A4DC-5DA15DF8E8CC}" type="slidenum">
              <a:rPr lang="en-PH" smtClean="0"/>
              <a:pPr/>
              <a:t>‹#›</a:t>
            </a:fld>
            <a:endParaRPr lang="en-P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Date Placeholder 2"/>
          <p:cNvSpPr>
            <a:spLocks noGrp="1"/>
          </p:cNvSpPr>
          <p:nvPr>
            <p:ph type="dt" sz="half" idx="10"/>
          </p:nvPr>
        </p:nvSpPr>
        <p:spPr/>
        <p:txBody>
          <a:bodyPr/>
          <a:lstStyle/>
          <a:p>
            <a:fld id="{662ABFB3-66EE-4CC0-8EBF-C4E47B6E9EC0}" type="datetimeFigureOut">
              <a:rPr lang="en-US" smtClean="0"/>
              <a:pPr/>
              <a:t>10/9/2014</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3544DD05-BA22-4060-A4DC-5DA15DF8E8CC}" type="slidenum">
              <a:rPr lang="en-PH" smtClean="0"/>
              <a:pPr/>
              <a:t>‹#›</a:t>
            </a:fld>
            <a:endParaRPr lang="en-P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ABFB3-66EE-4CC0-8EBF-C4E47B6E9EC0}" type="datetimeFigureOut">
              <a:rPr lang="en-US" smtClean="0"/>
              <a:pPr/>
              <a:t>10/9/2014</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3544DD05-BA22-4060-A4DC-5DA15DF8E8CC}" type="slidenum">
              <a:rPr lang="en-PH" smtClean="0"/>
              <a:pPr/>
              <a:t>‹#›</a:t>
            </a:fld>
            <a:endParaRPr lang="en-P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P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2ABFB3-66EE-4CC0-8EBF-C4E47B6E9EC0}" type="datetimeFigureOut">
              <a:rPr lang="en-US" smtClean="0"/>
              <a:pPr/>
              <a:t>10/9/2014</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3544DD05-BA22-4060-A4DC-5DA15DF8E8CC}" type="slidenum">
              <a:rPr lang="en-PH" smtClean="0"/>
              <a:pPr/>
              <a:t>‹#›</a:t>
            </a:fld>
            <a:endParaRPr lang="en-P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P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2ABFB3-66EE-4CC0-8EBF-C4E47B6E9EC0}" type="datetimeFigureOut">
              <a:rPr lang="en-US" smtClean="0"/>
              <a:pPr/>
              <a:t>10/9/2014</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3544DD05-BA22-4060-A4DC-5DA15DF8E8CC}" type="slidenum">
              <a:rPr lang="en-PH" smtClean="0"/>
              <a:pPr/>
              <a:t>‹#›</a:t>
            </a:fld>
            <a:endParaRPr lang="en-P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P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ABFB3-66EE-4CC0-8EBF-C4E47B6E9EC0}" type="datetimeFigureOut">
              <a:rPr lang="en-US" smtClean="0"/>
              <a:pPr/>
              <a:t>10/9/2014</a:t>
            </a:fld>
            <a:endParaRPr lang="en-P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44DD05-BA22-4060-A4DC-5DA15DF8E8CC}" type="slidenum">
              <a:rPr lang="en-PH" smtClean="0"/>
              <a:pPr/>
              <a:t>‹#›</a:t>
            </a:fld>
            <a:endParaRPr lang="en-P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jpe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IIP-Roxy\AppData\Local\Microsoft\Windows\Temporary Internet Files\Content.Outlook\XC4W0Y8S\2014 Q2 Logo.jpg"/>
          <p:cNvPicPr>
            <a:picLocks noChangeAspect="1" noChangeArrowheads="1"/>
          </p:cNvPicPr>
          <p:nvPr/>
        </p:nvPicPr>
        <p:blipFill>
          <a:blip r:embed="rId2"/>
          <a:srcRect/>
          <a:stretch>
            <a:fillRect/>
          </a:stretch>
        </p:blipFill>
        <p:spPr bwMode="auto">
          <a:xfrm>
            <a:off x="7376583" y="3124200"/>
            <a:ext cx="1769534" cy="1524000"/>
          </a:xfrm>
          <a:prstGeom prst="rect">
            <a:avLst/>
          </a:prstGeom>
          <a:noFill/>
        </p:spPr>
      </p:pic>
      <p:pic>
        <p:nvPicPr>
          <p:cNvPr id="10" name="Picture 9" descr="Register-Now-Button-.jpg"/>
          <p:cNvPicPr>
            <a:picLocks noChangeAspect="1"/>
          </p:cNvPicPr>
          <p:nvPr/>
        </p:nvPicPr>
        <p:blipFill>
          <a:blip r:embed="rId3" cstate="print"/>
          <a:srcRect l="4190" t="2381" r="5307" b="2381"/>
          <a:stretch>
            <a:fillRect/>
          </a:stretch>
        </p:blipFill>
        <p:spPr>
          <a:xfrm rot="2185278">
            <a:off x="500368" y="5319055"/>
            <a:ext cx="1066133" cy="1052971"/>
          </a:xfrm>
          <a:prstGeom prst="rect">
            <a:avLst/>
          </a:prstGeom>
        </p:spPr>
      </p:pic>
      <p:sp>
        <p:nvSpPr>
          <p:cNvPr id="3" name="Subtitle 2"/>
          <p:cNvSpPr>
            <a:spLocks noGrp="1"/>
          </p:cNvSpPr>
          <p:nvPr>
            <p:ph type="subTitle" idx="1"/>
          </p:nvPr>
        </p:nvSpPr>
        <p:spPr>
          <a:xfrm>
            <a:off x="0" y="4343400"/>
            <a:ext cx="7772400" cy="1524000"/>
          </a:xfrm>
        </p:spPr>
        <p:txBody>
          <a:bodyPr>
            <a:noAutofit/>
          </a:bodyPr>
          <a:lstStyle/>
          <a:p>
            <a:r>
              <a:rPr lang="en-US" sz="2000" b="1" dirty="0" smtClean="0"/>
              <a:t>Q2 HR Solutions</a:t>
            </a:r>
            <a:r>
              <a:rPr lang="en-US" sz="2000" dirty="0" smtClean="0"/>
              <a:t> will be the host for this learning event for Accredited community and Working with The Standard program members. Q2 HR is the first IiP Gold Accredited HR Recruitment company in the Philippines and has been accredited since 2006.</a:t>
            </a:r>
            <a:endParaRPr lang="en-PH" sz="2000" dirty="0" smtClean="0"/>
          </a:p>
        </p:txBody>
      </p:sp>
      <p:pic>
        <p:nvPicPr>
          <p:cNvPr id="4" name="Picture 3"/>
          <p:cNvPicPr/>
          <p:nvPr/>
        </p:nvPicPr>
        <p:blipFill>
          <a:blip r:embed="rId4"/>
          <a:srcRect r="8397"/>
          <a:stretch>
            <a:fillRect/>
          </a:stretch>
        </p:blipFill>
        <p:spPr bwMode="auto">
          <a:xfrm>
            <a:off x="0" y="-228600"/>
            <a:ext cx="9144000" cy="1752600"/>
          </a:xfrm>
          <a:prstGeom prst="rect">
            <a:avLst/>
          </a:prstGeom>
          <a:noFill/>
          <a:ln w="9525">
            <a:noFill/>
            <a:miter lim="800000"/>
            <a:headEnd/>
            <a:tailEnd/>
          </a:ln>
        </p:spPr>
      </p:pic>
      <p:pic>
        <p:nvPicPr>
          <p:cNvPr id="5" name="Picture 4" descr="learning_sessions_2009.jpg"/>
          <p:cNvPicPr>
            <a:picLocks noChangeAspect="1"/>
          </p:cNvPicPr>
          <p:nvPr/>
        </p:nvPicPr>
        <p:blipFill>
          <a:blip r:embed="rId5">
            <a:duotone>
              <a:schemeClr val="accent5">
                <a:shade val="45000"/>
                <a:satMod val="135000"/>
              </a:schemeClr>
              <a:prstClr val="white"/>
            </a:duotone>
          </a:blip>
          <a:srcRect t="5579" r="24167" b="10734"/>
          <a:stretch>
            <a:fillRect/>
          </a:stretch>
        </p:blipFill>
        <p:spPr>
          <a:xfrm>
            <a:off x="1617785" y="1676400"/>
            <a:ext cx="5345723" cy="1143000"/>
          </a:xfrm>
          <a:prstGeom prst="rect">
            <a:avLst/>
          </a:prstGeom>
        </p:spPr>
      </p:pic>
      <p:sp>
        <p:nvSpPr>
          <p:cNvPr id="2" name="Title 1"/>
          <p:cNvSpPr>
            <a:spLocks noGrp="1"/>
          </p:cNvSpPr>
          <p:nvPr>
            <p:ph type="ctrTitle"/>
          </p:nvPr>
        </p:nvSpPr>
        <p:spPr>
          <a:xfrm>
            <a:off x="0" y="2667000"/>
            <a:ext cx="9144000" cy="1524000"/>
          </a:xfrm>
        </p:spPr>
        <p:txBody>
          <a:bodyPr>
            <a:noAutofit/>
          </a:bodyPr>
          <a:lstStyle/>
          <a:p>
            <a:pPr algn="l">
              <a:lnSpc>
                <a:spcPct val="150000"/>
              </a:lnSpc>
            </a:pPr>
            <a:r>
              <a:rPr lang="en-PH" sz="2200" dirty="0" smtClean="0">
                <a:effectLst>
                  <a:outerShdw blurRad="38100" dist="38100" dir="2700000" algn="tl">
                    <a:srgbClr val="000000">
                      <a:alpha val="43137"/>
                    </a:srgbClr>
                  </a:outerShdw>
                </a:effectLst>
              </a:rPr>
              <a:t>Topic:</a:t>
            </a:r>
            <a:r>
              <a:rPr lang="en-PH" sz="2200" b="1" dirty="0" smtClean="0">
                <a:effectLst>
                  <a:outerShdw blurRad="38100" dist="38100" dir="2700000" algn="tl">
                    <a:srgbClr val="000000">
                      <a:alpha val="43137"/>
                    </a:srgbClr>
                  </a:outerShdw>
                </a:effectLst>
              </a:rPr>
              <a:t> </a:t>
            </a:r>
            <a:r>
              <a:rPr lang="en-PH" sz="2500" b="1" dirty="0" smtClean="0">
                <a:solidFill>
                  <a:srgbClr val="003366"/>
                </a:solidFill>
                <a:effectLst>
                  <a:outerShdw blurRad="38100" dist="38100" dir="2700000" algn="tl">
                    <a:srgbClr val="000000">
                      <a:alpha val="43137"/>
                    </a:srgbClr>
                  </a:outerShdw>
                </a:effectLst>
              </a:rPr>
              <a:t>“</a:t>
            </a:r>
            <a:r>
              <a:rPr lang="en-PH" sz="2600" b="1" dirty="0" smtClean="0">
                <a:solidFill>
                  <a:srgbClr val="003366"/>
                </a:solidFill>
                <a:effectLst>
                  <a:outerShdw blurRad="38100" dist="38100" dir="2700000" algn="tl">
                    <a:srgbClr val="000000">
                      <a:alpha val="43137"/>
                    </a:srgbClr>
                  </a:outerShdw>
                </a:effectLst>
              </a:rPr>
              <a:t>Inclusive Strategic Planning: a strategy of involving people</a:t>
            </a:r>
            <a:r>
              <a:rPr lang="en-PH" sz="2500" b="1" dirty="0" smtClean="0">
                <a:solidFill>
                  <a:srgbClr val="003366"/>
                </a:solidFill>
                <a:effectLst>
                  <a:outerShdw blurRad="38100" dist="38100" dir="2700000" algn="tl">
                    <a:srgbClr val="000000">
                      <a:alpha val="43137"/>
                    </a:srgbClr>
                  </a:outerShdw>
                </a:effectLst>
              </a:rPr>
              <a:t>”</a:t>
            </a:r>
            <a:r>
              <a:rPr lang="en-PH" sz="2500" b="1" dirty="0" smtClean="0">
                <a:solidFill>
                  <a:srgbClr val="002060"/>
                </a:solidFill>
                <a:effectLst>
                  <a:outerShdw blurRad="38100" dist="38100" dir="2700000" algn="tl">
                    <a:srgbClr val="000000">
                      <a:alpha val="43137"/>
                    </a:srgbClr>
                  </a:outerShdw>
                </a:effectLst>
              </a:rPr>
              <a:t/>
            </a:r>
            <a:br>
              <a:rPr lang="en-PH" sz="2500" b="1" dirty="0" smtClean="0">
                <a:solidFill>
                  <a:srgbClr val="002060"/>
                </a:solidFill>
                <a:effectLst>
                  <a:outerShdw blurRad="38100" dist="38100" dir="2700000" algn="tl">
                    <a:srgbClr val="000000">
                      <a:alpha val="43137"/>
                    </a:srgbClr>
                  </a:outerShdw>
                </a:effectLst>
              </a:rPr>
            </a:br>
            <a:r>
              <a:rPr lang="en-PH" sz="2200" dirty="0" smtClean="0">
                <a:effectLst>
                  <a:outerShdw blurRad="38100" dist="38100" dir="2700000" algn="tl">
                    <a:srgbClr val="000000">
                      <a:alpha val="43137"/>
                    </a:srgbClr>
                  </a:outerShdw>
                </a:effectLst>
              </a:rPr>
              <a:t>Date:</a:t>
            </a:r>
            <a:r>
              <a:rPr lang="en-PH" sz="2200" b="1" dirty="0" smtClean="0">
                <a:effectLst>
                  <a:outerShdw blurRad="38100" dist="38100" dir="2700000" algn="tl">
                    <a:srgbClr val="000000">
                      <a:alpha val="43137"/>
                    </a:srgbClr>
                  </a:outerShdw>
                </a:effectLst>
              </a:rPr>
              <a:t>   </a:t>
            </a:r>
            <a:r>
              <a:rPr lang="en-PH" sz="2200" dirty="0" smtClean="0">
                <a:effectLst>
                  <a:outerShdw blurRad="38100" dist="38100" dir="2700000" algn="tl">
                    <a:srgbClr val="000000">
                      <a:alpha val="43137"/>
                    </a:srgbClr>
                  </a:outerShdw>
                </a:effectLst>
              </a:rPr>
              <a:t>20 October 2014  </a:t>
            </a:r>
            <a:r>
              <a:rPr lang="en-PH" sz="2200" dirty="0" smtClean="0">
                <a:effectLst>
                  <a:outerShdw blurRad="38100" dist="38100" dir="2700000" algn="tl">
                    <a:srgbClr val="000000">
                      <a:alpha val="43137"/>
                    </a:srgbClr>
                  </a:outerShdw>
                </a:effectLst>
                <a:sym typeface="Wingdings"/>
              </a:rPr>
              <a:t> 2:00 – 5:00 P.M.</a:t>
            </a:r>
            <a:r>
              <a:rPr lang="en-PH" sz="2200" b="1" dirty="0" smtClean="0">
                <a:effectLst>
                  <a:outerShdw blurRad="38100" dist="38100" dir="2700000" algn="tl">
                    <a:srgbClr val="000000">
                      <a:alpha val="43137"/>
                    </a:srgbClr>
                  </a:outerShdw>
                </a:effectLst>
              </a:rPr>
              <a:t/>
            </a:r>
            <a:br>
              <a:rPr lang="en-PH" sz="2200" b="1" dirty="0" smtClean="0">
                <a:effectLst>
                  <a:outerShdw blurRad="38100" dist="38100" dir="2700000" algn="tl">
                    <a:srgbClr val="000000">
                      <a:alpha val="43137"/>
                    </a:srgbClr>
                  </a:outerShdw>
                </a:effectLst>
              </a:rPr>
            </a:br>
            <a:r>
              <a:rPr lang="en-PH" sz="2200" dirty="0" smtClean="0">
                <a:effectLst>
                  <a:outerShdw blurRad="38100" dist="38100" dir="2700000" algn="tl">
                    <a:srgbClr val="000000">
                      <a:alpha val="43137"/>
                    </a:srgbClr>
                  </a:outerShdw>
                </a:effectLst>
              </a:rPr>
              <a:t>Place:</a:t>
            </a:r>
            <a:r>
              <a:rPr lang="en-PH" sz="2200" b="1" dirty="0" smtClean="0">
                <a:effectLst>
                  <a:outerShdw blurRad="38100" dist="38100" dir="2700000" algn="tl">
                    <a:srgbClr val="000000">
                      <a:alpha val="43137"/>
                    </a:srgbClr>
                  </a:outerShdw>
                </a:effectLst>
              </a:rPr>
              <a:t>  </a:t>
            </a:r>
            <a:r>
              <a:rPr lang="en-PH" sz="2200" dirty="0" smtClean="0">
                <a:effectLst>
                  <a:outerShdw blurRad="38100" dist="38100" dir="2700000" algn="tl">
                    <a:srgbClr val="000000">
                      <a:alpha val="43137"/>
                    </a:srgbClr>
                  </a:outerShdw>
                </a:effectLst>
              </a:rPr>
              <a:t>12F 88 Corporate Centre, </a:t>
            </a:r>
            <a:r>
              <a:rPr lang="en-PH" sz="2200" dirty="0" err="1" smtClean="0">
                <a:effectLst>
                  <a:outerShdw blurRad="38100" dist="38100" dir="2700000" algn="tl">
                    <a:srgbClr val="000000">
                      <a:alpha val="43137"/>
                    </a:srgbClr>
                  </a:outerShdw>
                </a:effectLst>
              </a:rPr>
              <a:t>Salcedo</a:t>
            </a:r>
            <a:r>
              <a:rPr lang="en-PH" sz="2200" dirty="0" smtClean="0">
                <a:effectLst>
                  <a:outerShdw blurRad="38100" dist="38100" dir="2700000" algn="tl">
                    <a:srgbClr val="000000">
                      <a:alpha val="43137"/>
                    </a:srgbClr>
                  </a:outerShdw>
                </a:effectLst>
              </a:rPr>
              <a:t> Village, Makati City</a:t>
            </a:r>
            <a:endParaRPr lang="en-PH" sz="2200" dirty="0">
              <a:effectLst>
                <a:outerShdw blurRad="38100" dist="38100" dir="2700000" algn="tl">
                  <a:srgbClr val="000000">
                    <a:alpha val="43137"/>
                  </a:srgbClr>
                </a:outerShdw>
              </a:effectLst>
            </a:endParaRPr>
          </a:p>
        </p:txBody>
      </p:sp>
      <p:pic>
        <p:nvPicPr>
          <p:cNvPr id="8" name="Picture 7"/>
          <p:cNvPicPr/>
          <p:nvPr/>
        </p:nvPicPr>
        <p:blipFill>
          <a:blip r:embed="rId6"/>
          <a:srcRect r="31240"/>
          <a:stretch>
            <a:fillRect/>
          </a:stretch>
        </p:blipFill>
        <p:spPr bwMode="auto">
          <a:xfrm>
            <a:off x="1" y="6324600"/>
            <a:ext cx="9144000" cy="914400"/>
          </a:xfrm>
          <a:prstGeom prst="rect">
            <a:avLst/>
          </a:prstGeom>
          <a:noFill/>
          <a:ln w="9525">
            <a:noFill/>
            <a:miter lim="800000"/>
            <a:headEnd/>
            <a:tailEnd/>
          </a:ln>
        </p:spPr>
      </p:pic>
      <p:sp>
        <p:nvSpPr>
          <p:cNvPr id="1026" name="Text Box 2"/>
          <p:cNvSpPr txBox="1">
            <a:spLocks noChangeArrowheads="1"/>
          </p:cNvSpPr>
          <p:nvPr/>
        </p:nvSpPr>
        <p:spPr bwMode="auto">
          <a:xfrm>
            <a:off x="228600" y="6276536"/>
            <a:ext cx="8720137" cy="4154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PH" sz="2100" b="0" i="0" u="none" strike="noStrike" cap="none" normalizeH="0" baseline="0" dirty="0" smtClean="0">
                <a:ln>
                  <a:noFill/>
                </a:ln>
                <a:solidFill>
                  <a:srgbClr val="FFFFFF"/>
                </a:solidFill>
                <a:effectLst/>
                <a:latin typeface="Myriad Pro" pitchFamily="34" charset="0"/>
                <a:cs typeface="Arial" pitchFamily="34" charset="0"/>
              </a:rPr>
              <a:t>D:   632.6231212	           TF:  632.8461463	  </a:t>
            </a:r>
            <a:r>
              <a:rPr kumimoji="0" lang="en-PH" sz="1600" b="0" i="0" u="none" strike="noStrike" cap="none" normalizeH="0" baseline="0" dirty="0" smtClean="0">
                <a:ln>
                  <a:noFill/>
                </a:ln>
                <a:solidFill>
                  <a:srgbClr val="FFFFFF"/>
                </a:solidFill>
                <a:effectLst/>
                <a:latin typeface="Myriad Pro" pitchFamily="34" charset="0"/>
                <a:cs typeface="Arial" pitchFamily="34" charset="0"/>
              </a:rPr>
              <a:t>E:  services@investorsinpeople.ph</a:t>
            </a:r>
          </a:p>
        </p:txBody>
      </p:sp>
      <p:sp>
        <p:nvSpPr>
          <p:cNvPr id="11" name="Rectangle 10"/>
          <p:cNvSpPr/>
          <p:nvPr/>
        </p:nvSpPr>
        <p:spPr>
          <a:xfrm>
            <a:off x="5404401" y="6553200"/>
            <a:ext cx="3073727" cy="338554"/>
          </a:xfrm>
          <a:prstGeom prst="rect">
            <a:avLst/>
          </a:prstGeom>
        </p:spPr>
        <p:txBody>
          <a:bodyPr wrap="none">
            <a:spAutoFit/>
          </a:bodyPr>
          <a:lstStyle/>
          <a:p>
            <a:pPr lvl="0" algn="ctr" fontAlgn="base">
              <a:spcBef>
                <a:spcPct val="0"/>
              </a:spcBef>
              <a:spcAft>
                <a:spcPts val="1000"/>
              </a:spcAft>
            </a:pPr>
            <a:r>
              <a:rPr lang="en-PH" sz="1600" dirty="0" smtClean="0">
                <a:solidFill>
                  <a:srgbClr val="FFFFFF"/>
                </a:solidFill>
                <a:latin typeface="Myriad Pro" pitchFamily="34" charset="0"/>
                <a:cs typeface="Arial" pitchFamily="34" charset="0"/>
              </a:rPr>
              <a:t>E:  learning@investorsinpeople.ph</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62</Words>
  <Application>Microsoft Office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Topic: “Inclusive Strategic Planning: a strategy of involving people” Date:   20 October 2014   2:00 – 5:00 P.M. Place:  12F 88 Corporate Centre, Salcedo Village, Makati City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Reyah Marie</dc:creator>
  <cp:lastModifiedBy>IIP-Roxy</cp:lastModifiedBy>
  <cp:revision>29</cp:revision>
  <dcterms:created xsi:type="dcterms:W3CDTF">2014-05-15T03:58:10Z</dcterms:created>
  <dcterms:modified xsi:type="dcterms:W3CDTF">2014-10-09T09:24:45Z</dcterms:modified>
</cp:coreProperties>
</file>