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3"/>
  </p:notesMasterIdLst>
  <p:handoutMasterIdLst>
    <p:handoutMasterId r:id="rId14"/>
  </p:handoutMasterIdLst>
  <p:sldIdLst>
    <p:sldId id="902" r:id="rId2"/>
    <p:sldId id="1028" r:id="rId3"/>
    <p:sldId id="1030" r:id="rId4"/>
    <p:sldId id="1029" r:id="rId5"/>
    <p:sldId id="1031" r:id="rId6"/>
    <p:sldId id="1032" r:id="rId7"/>
    <p:sldId id="1033" r:id="rId8"/>
    <p:sldId id="1034" r:id="rId9"/>
    <p:sldId id="1035" r:id="rId10"/>
    <p:sldId id="1036" r:id="rId11"/>
    <p:sldId id="1037" r:id="rId12"/>
  </p:sldIdLst>
  <p:sldSz cx="9144000" cy="6858000" type="screen4x3"/>
  <p:notesSz cx="6735763" cy="9866313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Rounded MT Bold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8FF"/>
    <a:srgbClr val="4773FF"/>
    <a:srgbClr val="FF9900"/>
    <a:srgbClr val="BF0D77"/>
    <a:srgbClr val="66FFFF"/>
    <a:srgbClr val="FFFF99"/>
    <a:srgbClr val="4EF8AB"/>
    <a:srgbClr val="E6108F"/>
    <a:srgbClr val="BDD1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3705" autoAdjust="0"/>
  </p:normalViewPr>
  <p:slideViewPr>
    <p:cSldViewPr>
      <p:cViewPr>
        <p:scale>
          <a:sx n="75" d="100"/>
          <a:sy n="75" d="100"/>
        </p:scale>
        <p:origin x="486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18" y="-108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t" anchorCtr="0" compatLnSpc="1">
            <a:prstTxWarp prst="textNoShape">
              <a:avLst/>
            </a:prstTxWarp>
          </a:bodyPr>
          <a:lstStyle>
            <a:lvl1pPr algn="l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11" y="0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t" anchorCtr="0" compatLnSpc="1">
            <a:prstTxWarp prst="textNoShape">
              <a:avLst/>
            </a:prstTxWarp>
          </a:bodyPr>
          <a:lstStyle>
            <a:lvl1pPr algn="r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651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b" anchorCtr="0" compatLnSpc="1">
            <a:prstTxWarp prst="textNoShape">
              <a:avLst/>
            </a:prstTxWarp>
          </a:bodyPr>
          <a:lstStyle>
            <a:lvl1pPr algn="l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11" y="9371651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b" anchorCtr="0" compatLnSpc="1">
            <a:prstTxWarp prst="textNoShape">
              <a:avLst/>
            </a:prstTxWarp>
          </a:bodyPr>
          <a:lstStyle>
            <a:lvl1pPr algn="r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3944983-57F8-4812-A9F4-29546331D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t" anchorCtr="0" compatLnSpc="1">
            <a:prstTxWarp prst="textNoShape">
              <a:avLst/>
            </a:prstTxWarp>
          </a:bodyPr>
          <a:lstStyle>
            <a:lvl1pPr algn="l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11" y="0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t" anchorCtr="0" compatLnSpc="1">
            <a:prstTxWarp prst="textNoShape">
              <a:avLst/>
            </a:prstTxWarp>
          </a:bodyPr>
          <a:lstStyle>
            <a:lvl1pPr algn="r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968" y="4685826"/>
            <a:ext cx="5389828" cy="444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651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b" anchorCtr="0" compatLnSpc="1">
            <a:prstTxWarp prst="textNoShape">
              <a:avLst/>
            </a:prstTxWarp>
          </a:bodyPr>
          <a:lstStyle>
            <a:lvl1pPr algn="l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11" y="9371651"/>
            <a:ext cx="2918730" cy="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1" tIns="47014" rIns="94031" bIns="47014" numCol="1" anchor="b" anchorCtr="0" compatLnSpc="1">
            <a:prstTxWarp prst="textNoShape">
              <a:avLst/>
            </a:prstTxWarp>
          </a:bodyPr>
          <a:lstStyle>
            <a:lvl1pPr algn="r" defTabSz="94063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B2ABDAA-0C0E-446C-B2CD-9DFA9D1C70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2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40638" eaLnBrk="0" hangingPunct="0">
              <a:defRPr sz="1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8671" indent="-287950" algn="ctr" defTabSz="940638" eaLnBrk="0" hangingPunct="0">
              <a:defRPr sz="1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51801" indent="-230360" algn="ctr" defTabSz="940638" eaLnBrk="0" hangingPunct="0">
              <a:defRPr sz="1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12522" indent="-230360" algn="ctr" defTabSz="940638" eaLnBrk="0" hangingPunct="0">
              <a:defRPr sz="1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73242" indent="-230360" algn="ctr" defTabSz="940638" eaLnBrk="0" hangingPunct="0">
              <a:defRPr sz="1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33962" indent="-230360" algn="ctr" defTabSz="940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94683" indent="-230360" algn="ctr" defTabSz="940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55403" indent="-230360" algn="ctr" defTabSz="940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16124" indent="-230360" algn="ctr" defTabSz="9406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 eaLnBrk="1" hangingPunct="1"/>
            <a:fld id="{B31153BF-A7A7-4E4C-9597-141D97660A78}" type="slidenum">
              <a:rPr lang="en-US" sz="1200">
                <a:latin typeface="Arial" pitchFamily="34" charset="0"/>
              </a:rPr>
              <a:pPr algn="r" eaLnBrk="1" hangingPunct="1"/>
              <a:t>1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305" y="4687510"/>
            <a:ext cx="4939154" cy="4438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4BD73-1470-44B0-8940-B0E20BFFF7A4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F2D8-4554-4EB8-A666-D9DCD3D0C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1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90743-3F40-4ABA-A1BF-BEA8DB7A485D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4FC3C-91FF-4501-AD4A-9183DD150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5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C1AB-0F78-42E5-A80F-85EB43834AE1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E959-8286-417B-BB1D-DC97972C7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D41F-12C8-4156-9C98-164F655CFCF3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D160-EC39-4A8E-93D8-C71858E5B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9082-5C05-41F7-BBB3-90AF0FBA06D8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3525-DC5E-4F3B-8AF6-B8AAE0CE1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5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9A24-DF3D-419F-9920-760308B73840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D2BE-410C-4E02-AFE1-4357A9E98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B223-FD7C-4A8E-BF9E-73D78A70B7F6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8610-F0EF-4ACA-A0B5-429863893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7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37CA8-E2D3-490B-AAC6-5D6B07AD687E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30AD-B540-46D8-8441-6FA536DFB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0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E2ED-D2D9-471D-A13A-69627D252C53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C1D2-559B-40AC-B454-1ABD61A4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868F-8376-4DE9-855D-2DDA7B986FB2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6E4E-2330-4D1C-99B2-CF6A04674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464A-6D6F-458D-A04D-9062C90FC6D0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423B-B62E-4F53-B4DB-06349D1EE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0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DE9E954-40E5-444F-9EA3-1B9819D2CE30}" type="datetimeFigureOut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B89D983-D7AD-43D9-981F-169031F6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92225" y="3384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2400" dirty="0">
              <a:latin typeface="Times" pitchFamily="18" charset="0"/>
            </a:endParaRPr>
          </a:p>
        </p:txBody>
      </p:sp>
      <p:pic>
        <p:nvPicPr>
          <p:cNvPr id="7" name="Picture 2" descr="C:\Users\Janet\AppData\Local\Microsoft\Windows\Temporary Internet Files\Content.Outlook\Y497NBJZ\IiPPHL delivered by I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48" y="6087766"/>
            <a:ext cx="2859756" cy="7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05000"/>
            <a:ext cx="8000999" cy="41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People Strategy</a:t>
            </a:r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220200" cy="51054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People strategy workshop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BF0D77"/>
                </a:solidFill>
              </a:rPr>
              <a:t>Free learning sessions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Online support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Members login and access to resources</a:t>
            </a:r>
          </a:p>
          <a:p>
            <a:r>
              <a:rPr lang="en-GB" dirty="0" smtClean="0"/>
              <a:t>Discount on employee survey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Access to Investors in People discussion forum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Investors in People Certificate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28" descr="IIP_LOGO_BLUE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3"/>
            <a:ext cx="2667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2895600" y="5334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</a:rPr>
              <a:t>Working with the Standard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700" dirty="0" smtClean="0">
                <a:solidFill>
                  <a:srgbClr val="002060"/>
                </a:solidFill>
              </a:rPr>
              <a:t>Send in your strategy for feedback</a:t>
            </a:r>
          </a:p>
          <a:p>
            <a:r>
              <a:rPr lang="en-GB" sz="3700" dirty="0" smtClean="0">
                <a:solidFill>
                  <a:schemeClr val="accent1">
                    <a:lumMod val="50000"/>
                  </a:schemeClr>
                </a:solidFill>
              </a:rPr>
              <a:t>Log in to the members section of the website</a:t>
            </a:r>
          </a:p>
          <a:p>
            <a:r>
              <a:rPr lang="en-GB" sz="3700" dirty="0" smtClean="0">
                <a:solidFill>
                  <a:srgbClr val="00B050"/>
                </a:solidFill>
              </a:rPr>
              <a:t>Send questions through email or chat</a:t>
            </a:r>
          </a:p>
          <a:p>
            <a:r>
              <a:rPr lang="en-GB" sz="3700" dirty="0" smtClean="0"/>
              <a:t>Come to members learning events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9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 smtClean="0">
                <a:solidFill>
                  <a:srgbClr val="0070C0"/>
                </a:solidFill>
              </a:rPr>
              <a:t>To be able to create a people strategy for your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2787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444">
            <a:off x="4068278" y="2361869"/>
            <a:ext cx="4809044" cy="358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143000"/>
            <a:ext cx="551089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07" y="1563638"/>
            <a:ext cx="2334602" cy="23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0664"/>
            <a:ext cx="2582006" cy="25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27" y="2549998"/>
            <a:ext cx="1946300" cy="264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459931" cy="20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0" y="1556792"/>
            <a:ext cx="3233936" cy="21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" descr="IIP_LOGO_BLUE_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3"/>
            <a:ext cx="2667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spect="1" noChangeArrowheads="1"/>
          </p:cNvSpPr>
          <p:nvPr/>
        </p:nvSpPr>
        <p:spPr bwMode="auto">
          <a:xfrm>
            <a:off x="3048000" y="5334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</a:rPr>
              <a:t>Investors in People Themes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651581"/>
            <a:ext cx="316835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33400"/>
            <a:ext cx="556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Does managing people better improve results?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3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781175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371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773FF"/>
                </a:solidFill>
              </a:rPr>
              <a:t>Business need</a:t>
            </a:r>
            <a:endParaRPr lang="en-GB" dirty="0">
              <a:solidFill>
                <a:srgbClr val="477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44121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5 Step Model</a:t>
            </a:r>
            <a:endParaRPr lang="en-GB" dirty="0"/>
          </a:p>
        </p:txBody>
      </p:sp>
      <p:sp>
        <p:nvSpPr>
          <p:cNvPr id="3" name="Isosceles Triangle 2"/>
          <p:cNvSpPr/>
          <p:nvPr/>
        </p:nvSpPr>
        <p:spPr>
          <a:xfrm>
            <a:off x="2540000" y="1397000"/>
            <a:ext cx="4064000" cy="4064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219455" y="1847940"/>
            <a:ext cx="2641573" cy="624175"/>
            <a:chOff x="3695696" y="408027"/>
            <a:chExt cx="2641573" cy="624175"/>
          </a:xfrm>
        </p:grpSpPr>
        <p:sp>
          <p:nvSpPr>
            <p:cNvPr id="14" name="Rounded Rectangle 13"/>
            <p:cNvSpPr/>
            <p:nvPr/>
          </p:nvSpPr>
          <p:spPr>
            <a:xfrm>
              <a:off x="3695696" y="408027"/>
              <a:ext cx="2641573" cy="624175"/>
            </a:xfrm>
            <a:prstGeom prst="roundRect">
              <a:avLst/>
            </a:prstGeom>
            <a:solidFill>
              <a:srgbClr val="D5E8FF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726166" y="438497"/>
              <a:ext cx="2580633" cy="56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Business priorities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44854" y="2557939"/>
            <a:ext cx="2641600" cy="686593"/>
            <a:chOff x="3721095" y="1118026"/>
            <a:chExt cx="2641600" cy="686593"/>
          </a:xfrm>
        </p:grpSpPr>
        <p:sp>
          <p:nvSpPr>
            <p:cNvPr id="12" name="Rounded Rectangle 11"/>
            <p:cNvSpPr/>
            <p:nvPr/>
          </p:nvSpPr>
          <p:spPr>
            <a:xfrm>
              <a:off x="3721095" y="1118026"/>
              <a:ext cx="2641600" cy="686593"/>
            </a:xfrm>
            <a:prstGeom prst="roundRect">
              <a:avLst/>
            </a:prstGeom>
            <a:solidFill>
              <a:srgbClr val="4EF8AB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3754612" y="1151543"/>
              <a:ext cx="2574566" cy="619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Gap analysis</a:t>
              </a:r>
              <a:endParaRPr lang="en-GB" sz="2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57561" y="3330357"/>
            <a:ext cx="2641600" cy="686593"/>
            <a:chOff x="3733802" y="1890444"/>
            <a:chExt cx="2641600" cy="686593"/>
          </a:xfrm>
        </p:grpSpPr>
        <p:sp>
          <p:nvSpPr>
            <p:cNvPr id="10" name="Rounded Rectangle 9"/>
            <p:cNvSpPr/>
            <p:nvPr/>
          </p:nvSpPr>
          <p:spPr>
            <a:xfrm>
              <a:off x="3733802" y="1890444"/>
              <a:ext cx="2641600" cy="686593"/>
            </a:xfrm>
            <a:prstGeom prst="roundRect">
              <a:avLst/>
            </a:prstGeom>
            <a:solidFill>
              <a:srgbClr val="FFFF99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8"/>
            <p:cNvSpPr/>
            <p:nvPr/>
          </p:nvSpPr>
          <p:spPr>
            <a:xfrm>
              <a:off x="3767319" y="1923961"/>
              <a:ext cx="2574566" cy="619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0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1200" dirty="0" smtClean="0"/>
                <a:t>Building organizational capability</a:t>
              </a:r>
              <a:endParaRPr lang="en-GB" sz="18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82946" y="4102775"/>
            <a:ext cx="2641600" cy="621625"/>
            <a:chOff x="3759187" y="2662862"/>
            <a:chExt cx="2641600" cy="907285"/>
          </a:xfrm>
        </p:grpSpPr>
        <p:sp>
          <p:nvSpPr>
            <p:cNvPr id="8" name="Rounded Rectangle 7"/>
            <p:cNvSpPr/>
            <p:nvPr/>
          </p:nvSpPr>
          <p:spPr>
            <a:xfrm>
              <a:off x="3759187" y="2662862"/>
              <a:ext cx="2641600" cy="907285"/>
            </a:xfrm>
            <a:prstGeom prst="roundRect">
              <a:avLst/>
            </a:prstGeom>
            <a:solidFill>
              <a:srgbClr val="66FFFF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10"/>
            <p:cNvSpPr/>
            <p:nvPr/>
          </p:nvSpPr>
          <p:spPr>
            <a:xfrm>
              <a:off x="3803477" y="2992812"/>
              <a:ext cx="2553020" cy="577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1200" dirty="0" smtClean="0"/>
                <a:t>Actions so far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91078" y="4800598"/>
            <a:ext cx="2641600" cy="624161"/>
            <a:chOff x="3759187" y="2551645"/>
            <a:chExt cx="2641600" cy="910987"/>
          </a:xfrm>
        </p:grpSpPr>
        <p:sp>
          <p:nvSpPr>
            <p:cNvPr id="17" name="Rounded Rectangle 16"/>
            <p:cNvSpPr/>
            <p:nvPr/>
          </p:nvSpPr>
          <p:spPr>
            <a:xfrm>
              <a:off x="3759187" y="2551645"/>
              <a:ext cx="2641600" cy="907285"/>
            </a:xfrm>
            <a:prstGeom prst="roundRect">
              <a:avLst/>
            </a:prstGeom>
            <a:solidFill>
              <a:srgbClr val="D5E8FF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10"/>
            <p:cNvSpPr/>
            <p:nvPr/>
          </p:nvSpPr>
          <p:spPr>
            <a:xfrm>
              <a:off x="3803477" y="2885297"/>
              <a:ext cx="2553020" cy="577335"/>
            </a:xfrm>
            <a:prstGeom prst="rect">
              <a:avLst/>
            </a:prstGeom>
            <a:ln>
              <a:solidFill>
                <a:srgbClr val="D5E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1200" dirty="0" smtClean="0"/>
                <a:t>Future action plan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8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0749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kern="0" smtClean="0"/>
              <a:t>The Investors in People Survey</a:t>
            </a:r>
            <a:endParaRPr lang="en-GB" kern="0" dirty="0"/>
          </a:p>
        </p:txBody>
      </p:sp>
      <p:pic>
        <p:nvPicPr>
          <p:cNvPr id="4" name="Picture 2" descr="http://2.bp.blogspot.com/-27L6TPKi-Ig/Tkooa-n379I/AAAAAAAAAQY/ojQEvViTs0c/s1600/gap-analy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-1824"/>
          <a:stretch/>
        </p:blipFill>
        <p:spPr bwMode="auto">
          <a:xfrm>
            <a:off x="533400" y="2209800"/>
            <a:ext cx="3882008" cy="2590800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AutoShape 2" descr="data:image/jpeg;base64,/9j/4AAQSkZJRgABAQAAAQABAAD/2wCEAAkGBxAREBAQEBAQDw8QEBQUEQ8QFQ8QEhEQFBQYFhQUFBQYHCggGBolGxQVITEhJio3Li4uFx8zODMsNygtLisBCgoKDg0OGRAQGiwcHx4sMis2LCwvNywsLDQyNywsMDcuLCwuNDctMTAsLCsrLSwsLCwsLiw3LCwsLCwvLCwvLP/AABEIALcBFAMBIgACEQEDEQH/xAAbAAEAAgMBAQAAAAAAAAAAAAAABAUBAgYDB//EAEEQAAICAQEFBAYGCAQHAAAAAAABAgMRBAUSITFBUWFxgQYTIiMykTNCUnKh0RRDU2KCkrHBFbLC8AcWNGOT4fH/xAAZAQEBAQEBAQAAAAAAAAAAAAAAAQIDBAX/xAAoEQEAAwABAwIFBQEAAAAAAAAAAQIRAyExQQQSImGBocFxkdHw8RP/2gAMAwEAAhEDEQA/APuIAAAAAAAAAAAAAAAAAAAAAAAAAAAAACJtPaNengp2N4b3YpLMpSfRLyPPZ+2KbniLalz3JcG13dobjivNfdEdE8ABgAAAAAAAAAAAAAAAAAAAAAAAAAAAAAAAAAAAAAAAAAIO1tb6qC3fpJ8I93bLy/IDndvOWp1CglLcozFNNYcnjel5Yx8+022dsGcbqrXNbtct7dSacuDS4+ZYbPpwvHm31ZbVNGKVtG7O69Meq5K09lekPZT8jY8pyRrp7stx6rl4G3me4AAAAAAAAAAAAAAAAAAAAAAAAAAAAAAAAAAAAAAABxnpJqn+ltZeIVx4ePH/AFfgdjZNRTlJ4jFNtvolxbPi+j9I3qtTqbJfXsk64v8AYfDFeSS82SZbrSZiZjw+k6a/glnOOvDLJcNQczoNblIsoahFYW09RwPDR6j30F25X4N/2IM9TwPTYKdl7n9WuPP96XBL5ZA6UAAAAAAAAAAAAAAAAAAAAAAAAGrsXaau5AegPB3M1dr7QJJq5rtIrkYyQSo2J8Dcg7xKpsyu/qUegAAAiT1eZuEEnu/FJ8k+xHt63GN7HF4yu1gch/xV2u6dF6iH0usl6lJc/Vte8fyxH+I+NXU2ae6DWU00o4WXJvhu465b5d59G18v8R2xZJcdPoI+rj9l2pvea/ib/kRynpWnPaEKKW1KlpuUeDVj45yuqPPa0zZ9nh4q8fB175v7us1mmnppqErK5Twm1CSbjLHGMl0/uStPqpM9NhbGhCKysvq3xbfVt9WdZotyOIxhHPguR3h8izm9Lp7r5bla+9N/DBdr/I7LZ2ijRWq48ccXJ85SfNs9N3HtLC7cdUeqZWWQAAAAAAAAAAAAAAAGzR2LtPO7n4rh4/7/AKHlkI93cuw1dzPHIyB6Ox9po2a5GQM5GTXJjIG2TGTGTGQM5GTXIyBnIVmOJq2eFkwi2ouUllea7Gehzi1UoS3o+a6NdhdaTWRsWYvj1j1QXVBszX43lLhNTkpp897LyZ9Itswhp7JOWMRbz5Ezbno9XqfajOVF2PpYcc/ej9b+pzGzvQ2u5N6u2eqSnmKUp1V4T4PEXl+Zmd8OvH7dibdkT0XpWi2dLUW/HOLvm3zba9lZ/wB8zmPQrSu22zVWcZWTby+1vL/qfTPSP0Yjq6FR62dMN6Le4ovejH6vHoQNkeib08VBTUop8PZxw+ZzikxP6Pfzerpek53mft4T9PFRjl8EidsiltysfDe+FPpFcvzNqtnrhvvKXToSLdVGCwjs+bL21d6jEbMs3qovvl+EmjnNfrm3hcZPkjoNjL3Ff3ePjl5CJoAAAAAAAAAAAAAAANZxysf7REl381zJcpkS+zr8+9Aa5GTDfmny8CPrtbXTXK26ca64fFOXBLLwvxaQZSMjJy3/ADrVZw0em1WtfSVVbrr/APJZhYI20dr7WhCNro0mni7IRjROc7rbZTkoxrUo4jFtvGeKXMa1FZmch2OTGSv2NtavVVK2vKw3GyuXCdVseEq5ro0yc2GW2TGTVs1cgN2zGTzcjVyA3lMiXXC2wg6iZRi+5EWGslCW9FtNdUR77CBbeVHXL0krVVjtfq3GuT3vq8E/kyFsja8fVQw1jdX9Dg/SLUzsjDTw4zvmo4XZlf3x+JnbmydRs6uDhfvqclCFcln2sccNPl+ZyteIl7eL0tr8cW3u+lx2yu1GXthdqOJ2jZCOhjDdxqd6HrL023J49rHWKz0RW7OonPGZSfmzWvPFd6u91G24LnNfMiR1Ft7xXFqPWcspeSPLZux61htZZf1JJYSwgiHXo41xfWT+KT5svNjP3MPGX+ZlXqHwLHYb9z4Sl/UqLAAAAAAAAAAAAABgGMmGwNLYkC+LLBs8bYJkFdp7t17suTfB9j/I9dVRCyEq7IqcJxcZRfJxfNMj6uoxpNXn2JP2vqvt7vEqS5rT7Qs2ZJaS6Nmo08njRWxcd7HWixyaW8vqvPFcCD6TekVN9uza65TjOO0aJWU2QnXZDdksb0ZL97wOx2poatRVOm6KnXNcU+j6NPo0+KZz79FpT9WtRrLro0v3bjGqu3C5b12HPOOsWjF6zaMiXq9Lz8fFb3Wrsxvafln97NvSXd0lj11NlVdrSV+nnOMI6uC5JZ5WrpLHHky+2btCF9MLoKajYspTi4SXRpxfgQtDsTS0vfrph6x87Ze8tfjZLMvxJWr1tdUXO2yFUFzlZKMI/NnR5EpyNXMp9L6Q6W2z1ULk7GsxUlKG+v3HJLf8iwcwPVzNHM8nI1cgFxX6iTJzZE1ESip1FhWXTZa6iKKXblyrqk/rP2Y+L/8AWRM5GtUpN7RWPL29CNF+ka6eoazXpliPY5tNL/U/NGPSrXfpG0N3nVpFhdjsfFv5/wCU6DYta2dsx2zWLHH1kk+bsnwhHyzFfM4rZ9MlDfllzse9Jvm88vz8zhWNmI+r6vNeOPjtNfHwx+Vlqrd6GO9Hrsa3dmosr0TtIve+SOlu75lOzuNNyRKiQtA/ZROiEl5ajkTtg2LcccrO++GVnkuhCv5FZLmywjtAclTrbY/DOXg3lfJk2rbli+KMZfOLLia6AFZTtut/EpR/FfgTatXXL4ZxfdlZ+RFewAAAAAAANGas3wYwB5yPGZJcTV1kEC1ZKrW6XPFHQypPCzS5AotLtHjuW8JcozfKXdLsfeTJPBjXbL3lxRVqV1HsyTtqXT60F3Pr4FiUmEL0lnrYuEqG3pkvfQojD9K+9W55i1y4Yzz5ldodds1e9SuvlF8b7a9TqZ1y6puSbg12JLB1FN0bFvVy3l16OPc10K3XbEpssVy36b1w9dTJ1zlHsljhJeKLO+FpNYn4o37fiXObI2hpNQtoT1cq/VPVLcna9zEVHdr9W3hqSx048Sw2TqtSrYwpVup0T/XalOqyv7s5e1asdsc95a6PY2nqlvxr3rXzuscrbH/HNtrwR6a/adNCzbZGGeSb9qXdGK4vyJWuRkt8/LHJebVjI6dO/aMTGzVyKX/E9Rb/ANPp3CD/AF2qzUsdsal7b890rdHr9b67U1KyjUyolBSrnH9HbU4KWYSjnC5rEk/EszDFaTMTMeP8/LqnI8L3wKr/AB+uL3dRCzSy7bY5r8rY5h82ixjZGcU4yUovlKLTT8GisqzVSwUmtp9bdTnHq62pzT5Nby4eeMF1tCGMlVpn9JLm+CS68OK/FnLmnKu/p7TS8WjwtPTLXrVWUaOnPq97fslhpNLp5cfNoxds/hwXDuPTZ1G6nKXxy59y6JdxM3hSJjrPeV5uX/pEVjtDl9TQ4SWeTZLp+lXfFFtqNPGaxJFbLSzhZGXxVpYz1XiWZ1zr0dbs7kiygis2Y8pFtBBJeF64FXbzZbalpLLaS7+BUy9pt4aXTPDPfgupLUyN0GtZAEe0asY3s5fwwXGUvBdF3sDfTai1PEJS8M5XyfAv9maiU4tyak0/iSwn+ZB0mzHL6T2Yfsl1+8+v9C4hBJYSwkRYhsAAoAAMAyAMAyAMDBkAauKPGzTRlzR7gCj1fo/Fvfrk6rOk48H59qIdtF0PpYby/a1Jv+aHNeR1AwByPNZTUl2x4/8Awpdo7Bqst9fFzo1KWFqKmlLHZJNOMl4o7zU7Nrm97G7P7cPZl59vmVWq2ZZHikrV3YhP5cn+A1nHD61bTred9XVpc9PGuNr+9XZwl5SXgVWi0+rlrHqqI2ylKO7a9TV+iVvgksrjKTWFyXTmd44rO7nE/sTW5LyT5+RrKDXNYJNYnq60570iaxnWM7R/CkexZW8dXdK9P9RD3Wn84LjP+JvwLSmmMIqMIxhCK4RilGKXclyPVrhw59M8snIayrUux/4hC6zTZ9laJv1KX/dgveS/FGnJYbT2zS96uqM9VauDhp0pqD/fn8MPN57im2LtWtSb1DdMc5g5xkq8vmnb8OVy59pd6Lb2iUdzTRlKuHDGnpm4x7mks/gUfo1tONV2o01qktNKc7KrLoSrUYvi4yUlwX90+043tHuiHv4OC08PJb2+I6/Lzn2+mutrlGSUotSi+Ti00/Bo2wcnZVG6Wdl12VPPHVQk6dLz4+7axb5R8zrNHVZGEVbNWWJe1NR3FJ/dzwNvG2SNoo23TKRMNb1pLjjD7VlP5o91Y/tT/nn+ZHSNkMNevDnjL7XxfzYcjzyZSyXEbZNoVN9yXNvgl4s3jUk0pJym+Vcef8T+qiz0uzHLDtxhcqo/CvHtfeyohaTTym/drh1tkuH8C6+LLrRaCFfH4pPnOXGT8yVCCSwlg2GKGQCgAAAAAAAAAAAAAAADAMmAAAAjavRV2LdnFSXein1GxbIfQ2ez+zt9uPk3xXzOhMNAcdbPc4XVypf2lmdfzXFeaNtzhvJqUXylFpr5o6uypPg0mVGp2BDLlVKVM31hwT8Y8mNTHL7R2Fp73vzrxauV1blVbF904tP5kSv0ZqclPUWXatwfu1qJb0IeEEkm+9rJ0Oopur+lr9ZH9pTwl4uD/szzqlCfwSUmucX7M14xfFBHmopcFwS5Izg3ccGMDF1pgYNsDAwYwDeEG3hLLPeNaT3UvW2fYj8Mfvy6eBB510trebUYrnJ8EiXpdPKf0acI9bZL2n91fV8SZpdlttSue81yiuEI+CLWEEuQVG0WghWuC49W+Lb72TEgCgAZAAAAAAAAAAAAAAAAAAAAAABgyAMAyAMGMGQBrKBXa7Y1VvGUcS6SjwkvBriizAHL37N1FfwtXw+zZwmvCa/uiGr4Z3Zb1M/s28E/CXJnZtEfU6KFialFST7SJjmpUSXR+PNG3qMLese5HtfN9yXUsY7A3Hmm2ylfZi8x/leUiRp9kRUt+cpWz+1N5+XYXTFfptPOzhFOqvrL9ZLz+qi40eihWsRSRJjFI2JisJGQCgZAAAAAAAAAAAAAAAAAAAAAAAAAAAAAAAAAAwAAAAAAAAZ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AREBAQEBAQDw8QEBQUEQ8QFQ8QEhEQFBQYFhQUFBQYHCggGBolGxQVITEhJio3Li4uFx8zODMsNygtLisBCgoKDg0OGRAQGiwcHx4sMis2LCwvNywsLDQyNywsMDcuLCwuNDctMTAsLCsrLSwsLCwsLiw3LCwsLCwvLCwvLP/AABEIALcBFAMBIgACEQEDEQH/xAAbAAEAAgMBAQAAAAAAAAAAAAAABAUBAgYDB//EAEEQAAICAQEFBAYGCAQHAAAAAAABAgMRBAUSITFBUWFxgQYTIiMykTNCUnKh0RRDU2KCkrHBFbLC8AcWNGOT4fH/xAAZAQEBAQEBAQAAAAAAAAAAAAAAAQIDBAX/xAAoEQEAAwABAwIFBQEAAAAAAAAAAQIRAyExQQQSImGBocFxkdHw8RP/2gAMAwEAAhEDEQA/APuIAAAAAAAAAAAAAAAAAAAAAAAAAAAAACJtPaNengp2N4b3YpLMpSfRLyPPZ+2KbniLalz3JcG13dobjivNfdEdE8ABgAAAAAAAAAAAAAAAAAAAAAAAAAAAAAAAAAAAAAAAAAIO1tb6qC3fpJ8I93bLy/IDndvOWp1CglLcozFNNYcnjel5Yx8+022dsGcbqrXNbtct7dSacuDS4+ZYbPpwvHm31ZbVNGKVtG7O69Meq5K09lekPZT8jY8pyRrp7stx6rl4G3me4AAAAAAAAAAAAAAAAAAAAAAAAAAAAAAAAAAAAAAABxnpJqn+ltZeIVx4ePH/AFfgdjZNRTlJ4jFNtvolxbPi+j9I3qtTqbJfXsk64v8AYfDFeSS82SZbrSZiZjw+k6a/glnOOvDLJcNQczoNblIsoahFYW09RwPDR6j30F25X4N/2IM9TwPTYKdl7n9WuPP96XBL5ZA6UAAAAAAAAAAAAAAAAAAAAAAAAGrsXaau5AegPB3M1dr7QJJq5rtIrkYyQSo2J8Dcg7xKpsyu/qUegAAAiT1eZuEEnu/FJ8k+xHt63GN7HF4yu1gch/xV2u6dF6iH0usl6lJc/Vte8fyxH+I+NXU2ae6DWU00o4WXJvhu465b5d59G18v8R2xZJcdPoI+rj9l2pvea/ib/kRynpWnPaEKKW1KlpuUeDVj45yuqPPa0zZ9nh4q8fB175v7us1mmnppqErK5Twm1CSbjLHGMl0/uStPqpM9NhbGhCKysvq3xbfVt9WdZotyOIxhHPguR3h8izm9Lp7r5bla+9N/DBdr/I7LZ2ijRWq48ccXJ85SfNs9N3HtLC7cdUeqZWWQAAAAAAAAAAAAAAAGzR2LtPO7n4rh4/7/AKHlkI93cuw1dzPHIyB6Ox9po2a5GQM5GTXJjIG2TGTGTGQM5GTXIyBnIVmOJq2eFkwi2ouUllea7Gehzi1UoS3o+a6NdhdaTWRsWYvj1j1QXVBszX43lLhNTkpp897LyZ9Itswhp7JOWMRbz5Ezbno9XqfajOVF2PpYcc/ej9b+pzGzvQ2u5N6u2eqSnmKUp1V4T4PEXl+Zmd8OvH7dibdkT0XpWi2dLUW/HOLvm3zba9lZ/wB8zmPQrSu22zVWcZWTby+1vL/qfTPSP0Yjq6FR62dMN6Le4ovejH6vHoQNkeib08VBTUop8PZxw+ZzikxP6Pfzerpek53mft4T9PFRjl8EidsiltysfDe+FPpFcvzNqtnrhvvKXToSLdVGCwjs+bL21d6jEbMs3qovvl+EmjnNfrm3hcZPkjoNjL3Ff3ePjl5CJoAAAAAAAAAAAAAAANZxysf7REl381zJcpkS+zr8+9Aa5GTDfmny8CPrtbXTXK26ca64fFOXBLLwvxaQZSMjJy3/ADrVZw0em1WtfSVVbrr/APJZhYI20dr7WhCNro0mni7IRjROc7rbZTkoxrUo4jFtvGeKXMa1FZmch2OTGSv2NtavVVK2vKw3GyuXCdVseEq5ro0yc2GW2TGTVs1cgN2zGTzcjVyA3lMiXXC2wg6iZRi+5EWGslCW9FtNdUR77CBbeVHXL0krVVjtfq3GuT3vq8E/kyFsja8fVQw1jdX9Dg/SLUzsjDTw4zvmo4XZlf3x+JnbmydRs6uDhfvqclCFcln2sccNPl+ZyteIl7eL0tr8cW3u+lx2yu1GXthdqOJ2jZCOhjDdxqd6HrL023J49rHWKz0RW7OonPGZSfmzWvPFd6u91G24LnNfMiR1Ft7xXFqPWcspeSPLZux61htZZf1JJYSwgiHXo41xfWT+KT5svNjP3MPGX+ZlXqHwLHYb9z4Sl/UqLAAAAAAAAAAAAABgGMmGwNLYkC+LLBs8bYJkFdp7t17suTfB9j/I9dVRCyEq7IqcJxcZRfJxfNMj6uoxpNXn2JP2vqvt7vEqS5rT7Qs2ZJaS6Nmo08njRWxcd7HWixyaW8vqvPFcCD6TekVN9uza65TjOO0aJWU2QnXZDdksb0ZL97wOx2poatRVOm6KnXNcU+j6NPo0+KZz79FpT9WtRrLro0v3bjGqu3C5b12HPOOsWjF6zaMiXq9Lz8fFb3Wrsxvafln97NvSXd0lj11NlVdrSV+nnOMI6uC5JZ5WrpLHHky+2btCF9MLoKajYspTi4SXRpxfgQtDsTS0vfrph6x87Ze8tfjZLMvxJWr1tdUXO2yFUFzlZKMI/NnR5EpyNXMp9L6Q6W2z1ULk7GsxUlKG+v3HJLf8iwcwPVzNHM8nI1cgFxX6iTJzZE1ESip1FhWXTZa6iKKXblyrqk/rP2Y+L/8AWRM5GtUpN7RWPL29CNF+ka6eoazXpliPY5tNL/U/NGPSrXfpG0N3nVpFhdjsfFv5/wCU6DYta2dsx2zWLHH1kk+bsnwhHyzFfM4rZ9MlDfllzse9Jvm88vz8zhWNmI+r6vNeOPjtNfHwx+Vlqrd6GO9Hrsa3dmosr0TtIve+SOlu75lOzuNNyRKiQtA/ZROiEl5ajkTtg2LcccrO++GVnkuhCv5FZLmywjtAclTrbY/DOXg3lfJk2rbli+KMZfOLLia6AFZTtut/EpR/FfgTatXXL4ZxfdlZ+RFewAAAAAAANGas3wYwB5yPGZJcTV1kEC1ZKrW6XPFHQypPCzS5AotLtHjuW8JcozfKXdLsfeTJPBjXbL3lxRVqV1HsyTtqXT60F3Pr4FiUmEL0lnrYuEqG3pkvfQojD9K+9W55i1y4Yzz5ldodds1e9SuvlF8b7a9TqZ1y6puSbg12JLB1FN0bFvVy3l16OPc10K3XbEpssVy36b1w9dTJ1zlHsljhJeKLO+FpNYn4o37fiXObI2hpNQtoT1cq/VPVLcna9zEVHdr9W3hqSx048Sw2TqtSrYwpVup0T/XalOqyv7s5e1asdsc95a6PY2nqlvxr3rXzuscrbH/HNtrwR6a/adNCzbZGGeSb9qXdGK4vyJWuRkt8/LHJebVjI6dO/aMTGzVyKX/E9Rb/ANPp3CD/AF2qzUsdsal7b890rdHr9b67U1KyjUyolBSrnH9HbU4KWYSjnC5rEk/EszDFaTMTMeP8/LqnI8L3wKr/AB+uL3dRCzSy7bY5r8rY5h82ixjZGcU4yUovlKLTT8GisqzVSwUmtp9bdTnHq62pzT5Nby4eeMF1tCGMlVpn9JLm+CS68OK/FnLmnKu/p7TS8WjwtPTLXrVWUaOnPq97fslhpNLp5cfNoxds/hwXDuPTZ1G6nKXxy59y6JdxM3hSJjrPeV5uX/pEVjtDl9TQ4SWeTZLp+lXfFFtqNPGaxJFbLSzhZGXxVpYz1XiWZ1zr0dbs7kiygis2Y8pFtBBJeF64FXbzZbalpLLaS7+BUy9pt4aXTPDPfgupLUyN0GtZAEe0asY3s5fwwXGUvBdF3sDfTai1PEJS8M5XyfAv9maiU4tyak0/iSwn+ZB0mzHL6T2Yfsl1+8+v9C4hBJYSwkRYhsAAoAAMAyAMAyAMDBkAauKPGzTRlzR7gCj1fo/Fvfrk6rOk48H59qIdtF0PpYby/a1Jv+aHNeR1AwByPNZTUl2x4/8Awpdo7Bqst9fFzo1KWFqKmlLHZJNOMl4o7zU7Nrm97G7P7cPZl59vmVWq2ZZHikrV3YhP5cn+A1nHD61bTred9XVpc9PGuNr+9XZwl5SXgVWi0+rlrHqqI2ylKO7a9TV+iVvgksrjKTWFyXTmd44rO7nE/sTW5LyT5+RrKDXNYJNYnq60570iaxnWM7R/CkexZW8dXdK9P9RD3Wn84LjP+JvwLSmmMIqMIxhCK4RilGKXclyPVrhw59M8snIayrUux/4hC6zTZ9laJv1KX/dgveS/FGnJYbT2zS96uqM9VauDhp0pqD/fn8MPN57im2LtWtSb1DdMc5g5xkq8vmnb8OVy59pd6Lb2iUdzTRlKuHDGnpm4x7mks/gUfo1tONV2o01qktNKc7KrLoSrUYvi4yUlwX90+043tHuiHv4OC08PJb2+I6/Lzn2+mutrlGSUotSi+Ti00/Bo2wcnZVG6Wdl12VPPHVQk6dLz4+7axb5R8zrNHVZGEVbNWWJe1NR3FJ/dzwNvG2SNoo23TKRMNb1pLjjD7VlP5o91Y/tT/nn+ZHSNkMNevDnjL7XxfzYcjzyZSyXEbZNoVN9yXNvgl4s3jUk0pJym+Vcef8T+qiz0uzHLDtxhcqo/CvHtfeyohaTTym/drh1tkuH8C6+LLrRaCFfH4pPnOXGT8yVCCSwlg2GKGQCgAAAAAAAAAAAAAAADAMmAAAAjavRV2LdnFSXein1GxbIfQ2ez+zt9uPk3xXzOhMNAcdbPc4XVypf2lmdfzXFeaNtzhvJqUXylFpr5o6uypPg0mVGp2BDLlVKVM31hwT8Y8mNTHL7R2Fp73vzrxauV1blVbF904tP5kSv0ZqclPUWXatwfu1qJb0IeEEkm+9rJ0Oopur+lr9ZH9pTwl4uD/szzqlCfwSUmucX7M14xfFBHmopcFwS5Izg3ccGMDF1pgYNsDAwYwDeEG3hLLPeNaT3UvW2fYj8Mfvy6eBB510trebUYrnJ8EiXpdPKf0acI9bZL2n91fV8SZpdlttSue81yiuEI+CLWEEuQVG0WghWuC49W+Lb72TEgCgAZAAAAAAAAAAAAAAAAAAAAAABgyAMAyAMGMGQBrKBXa7Y1VvGUcS6SjwkvBriizAHL37N1FfwtXw+zZwmvCa/uiGr4Z3Zb1M/s28E/CXJnZtEfU6KFialFST7SJjmpUSXR+PNG3qMLese5HtfN9yXUsY7A3Hmm2ylfZi8x/leUiRp9kRUt+cpWz+1N5+XYXTFfptPOzhFOqvrL9ZLz+qi40eihWsRSRJjFI2JisJGQCgZAAAAAAAAAAAAAAAAAAAAAAAAAAAAAAAAAAwAAAAAAAAZAAAAAAAAAAAAAAAAA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84279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 items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0808"/>
            <a:ext cx="7886700" cy="396044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48" y="6108412"/>
            <a:ext cx="2859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4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eating a People Strategy&amp;quot;&quot;/&gt;&lt;property id=&quot;20307&quot; value=&quot;902&quot;/&gt;&lt;/object&gt;&lt;object type=&quot;3&quot; unique_id=&quot;11934&quot;&gt;&lt;property id=&quot;20148&quot; value=&quot;5&quot;/&gt;&lt;property id=&quot;20300&quot; value=&quot;Slide 2 - &amp;quot;Objective&amp;quot;&quot;/&gt;&lt;property id=&quot;20307&quot; value=&quot;1028&quot;/&gt;&lt;/object&gt;&lt;object type=&quot;3&quot; unique_id=&quot;11974&quot;&gt;&lt;property id=&quot;20148&quot; value=&quot;5&quot;/&gt;&lt;property id=&quot;20300&quot; value=&quot;Slide 3&quot;/&gt;&lt;property id=&quot;20307&quot; value=&quot;1030&quot;/&gt;&lt;/object&gt;&lt;object type=&quot;3&quot; unique_id=&quot;11975&quot;&gt;&lt;property id=&quot;20148&quot; value=&quot;5&quot;/&gt;&lt;property id=&quot;20300&quot; value=&quot;Slide 4&quot;/&gt;&lt;property id=&quot;20307&quot; value=&quot;1029&quot;/&gt;&lt;/object&gt;&lt;object type=&quot;3&quot; unique_id=&quot;11976&quot;&gt;&lt;property id=&quot;20148&quot; value=&quot;5&quot;/&gt;&lt;property id=&quot;20300&quot; value=&quot;Slide 5&quot;/&gt;&lt;property id=&quot;20307&quot; value=&quot;1031&quot;/&gt;&lt;/object&gt;&lt;object type=&quot;3&quot; unique_id=&quot;11977&quot;&gt;&lt;property id=&quot;20148&quot; value=&quot;5&quot;/&gt;&lt;property id=&quot;20300&quot; value=&quot;Slide 6&quot;/&gt;&lt;property id=&quot;20307&quot; value=&quot;1032&quot;/&gt;&lt;/object&gt;&lt;object type=&quot;3&quot; unique_id=&quot;11978&quot;&gt;&lt;property id=&quot;20148&quot; value=&quot;5&quot;/&gt;&lt;property id=&quot;20300&quot; value=&quot;Slide 7 - &amp;quot;The 5 Step Model&amp;quot;&quot;/&gt;&lt;property id=&quot;20307&quot; value=&quot;1033&quot;/&gt;&lt;/object&gt;&lt;object type=&quot;3&quot; unique_id=&quot;11979&quot;&gt;&lt;property id=&quot;20148&quot; value=&quot;5&quot;/&gt;&lt;property id=&quot;20300&quot; value=&quot;Slide 8&quot;/&gt;&lt;property id=&quot;20307&quot; value=&quot;1034&quot;/&gt;&lt;/object&gt;&lt;object type=&quot;3&quot; unique_id=&quot;11980&quot;&gt;&lt;property id=&quot;20148&quot; value=&quot;5&quot;/&gt;&lt;property id=&quot;20300&quot; value=&quot;Slide 9 - &amp;quot;Report items&amp;quot;&quot;/&gt;&lt;property id=&quot;20307&quot; value=&quot;1035&quot;/&gt;&lt;/object&gt;&lt;object type=&quot;3&quot; unique_id=&quot;11981&quot;&gt;&lt;property id=&quot;20148&quot; value=&quot;5&quot;/&gt;&lt;property id=&quot;20300&quot; value=&quot;Slide 10&quot;/&gt;&lt;property id=&quot;20307&quot; value=&quot;1036&quot;/&gt;&lt;/object&gt;&lt;object type=&quot;3&quot; unique_id=&quot;11982&quot;&gt;&lt;property id=&quot;20148&quot; value=&quot;5&quot;/&gt;&lt;property id=&quot;20300&quot; value=&quot;Slide 11 - &amp;quot;What next&amp;quot;&quot;/&gt;&lt;property id=&quot;20307&quot; value=&quot;10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7833</TotalTime>
  <Words>116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1_Default Design</vt:lpstr>
      <vt:lpstr>Creating a People Strategy</vt:lpstr>
      <vt:lpstr>Objective</vt:lpstr>
      <vt:lpstr>PowerPoint Presentation</vt:lpstr>
      <vt:lpstr>PowerPoint Presentation</vt:lpstr>
      <vt:lpstr>PowerPoint Presentation</vt:lpstr>
      <vt:lpstr>PowerPoint Presentation</vt:lpstr>
      <vt:lpstr>The 5 Step Model</vt:lpstr>
      <vt:lpstr>PowerPoint Presentation</vt:lpstr>
      <vt:lpstr>Report items</vt:lpstr>
      <vt:lpstr>PowerPoint Presentation</vt:lpstr>
      <vt:lpstr>What next</vt:lpstr>
    </vt:vector>
  </TitlesOfParts>
  <Company>PMAP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PMAPadmin</dc:creator>
  <cp:lastModifiedBy>Janet</cp:lastModifiedBy>
  <cp:revision>908</cp:revision>
  <cp:lastPrinted>2012-08-31T01:58:30Z</cp:lastPrinted>
  <dcterms:created xsi:type="dcterms:W3CDTF">2006-10-19T07:45:28Z</dcterms:created>
  <dcterms:modified xsi:type="dcterms:W3CDTF">2013-10-04T08:27:54Z</dcterms:modified>
</cp:coreProperties>
</file>